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418" y="78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01AE-6ECC-444F-BBCD-9FDAC9868647}" type="datetimeFigureOut">
              <a:rPr kumimoji="1" lang="ja-JP" altLang="en-US" smtClean="0"/>
              <a:t>2012/10/23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5FD6-2538-41D8-B6DE-B92B3F021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01AE-6ECC-444F-BBCD-9FDAC9868647}" type="datetimeFigureOut">
              <a:rPr kumimoji="1" lang="ja-JP" altLang="en-US" smtClean="0"/>
              <a:t>2012/10/23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5FD6-2538-41D8-B6DE-B92B3F021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01AE-6ECC-444F-BBCD-9FDAC9868647}" type="datetimeFigureOut">
              <a:rPr kumimoji="1" lang="ja-JP" altLang="en-US" smtClean="0"/>
              <a:t>2012/10/23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5FD6-2538-41D8-B6DE-B92B3F021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01AE-6ECC-444F-BBCD-9FDAC9868647}" type="datetimeFigureOut">
              <a:rPr kumimoji="1" lang="ja-JP" altLang="en-US" smtClean="0"/>
              <a:t>2012/10/23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5FD6-2538-41D8-B6DE-B92B3F021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01AE-6ECC-444F-BBCD-9FDAC9868647}" type="datetimeFigureOut">
              <a:rPr kumimoji="1" lang="ja-JP" altLang="en-US" smtClean="0"/>
              <a:t>2012/10/23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5FD6-2538-41D8-B6DE-B92B3F021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01AE-6ECC-444F-BBCD-9FDAC9868647}" type="datetimeFigureOut">
              <a:rPr kumimoji="1" lang="ja-JP" altLang="en-US" smtClean="0"/>
              <a:t>2012/10/23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5FD6-2538-41D8-B6DE-B92B3F021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01AE-6ECC-444F-BBCD-9FDAC9868647}" type="datetimeFigureOut">
              <a:rPr kumimoji="1" lang="ja-JP" altLang="en-US" smtClean="0"/>
              <a:t>2012/10/23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5FD6-2538-41D8-B6DE-B92B3F021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01AE-6ECC-444F-BBCD-9FDAC9868647}" type="datetimeFigureOut">
              <a:rPr kumimoji="1" lang="ja-JP" altLang="en-US" smtClean="0"/>
              <a:t>2012/10/23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5FD6-2538-41D8-B6DE-B92B3F021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01AE-6ECC-444F-BBCD-9FDAC9868647}" type="datetimeFigureOut">
              <a:rPr kumimoji="1" lang="ja-JP" altLang="en-US" smtClean="0"/>
              <a:t>2012/10/23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5FD6-2538-41D8-B6DE-B92B3F021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01AE-6ECC-444F-BBCD-9FDAC9868647}" type="datetimeFigureOut">
              <a:rPr kumimoji="1" lang="ja-JP" altLang="en-US" smtClean="0"/>
              <a:t>2012/10/23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5FD6-2538-41D8-B6DE-B92B3F021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01AE-6ECC-444F-BBCD-9FDAC9868647}" type="datetimeFigureOut">
              <a:rPr kumimoji="1" lang="ja-JP" altLang="en-US" smtClean="0"/>
              <a:t>2012/10/23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5FD6-2538-41D8-B6DE-B92B3F021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chemeClr val="bg2">
                <a:tint val="98000"/>
                <a:shade val="90000"/>
                <a:satMod val="160000"/>
                <a:lumMod val="100000"/>
              </a:schemeClr>
            </a:gs>
            <a:gs pos="53000">
              <a:schemeClr val="bg2">
                <a:tint val="95000"/>
                <a:shade val="100000"/>
                <a:satMod val="130000"/>
                <a:lumMod val="130000"/>
              </a:schemeClr>
            </a:gs>
            <a:gs pos="85000">
              <a:schemeClr val="bg2">
                <a:lumMod val="5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A8B01AE-6ECC-444F-BBCD-9FDAC9868647}" type="datetimeFigureOut">
              <a:rPr kumimoji="1" lang="ja-JP" altLang="en-US" smtClean="0"/>
              <a:t>2012/10/23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0445FD6-2538-41D8-B6DE-B92B3F021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kumimoji="1"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chemeClr val="bg2">
                <a:tint val="98000"/>
                <a:shade val="90000"/>
                <a:satMod val="160000"/>
                <a:lumMod val="100000"/>
              </a:schemeClr>
            </a:gs>
            <a:gs pos="35000">
              <a:schemeClr val="bg2">
                <a:tint val="95000"/>
                <a:shade val="100000"/>
                <a:satMod val="130000"/>
                <a:lumMod val="130000"/>
              </a:schemeClr>
            </a:gs>
            <a:gs pos="71000">
              <a:schemeClr val="bg2">
                <a:lumMod val="25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346304" y="2178320"/>
            <a:ext cx="6192688" cy="563346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8360" y="179512"/>
            <a:ext cx="6741368" cy="1184940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hangingPunct="0"/>
            <a:r>
              <a:rPr lang="en-US" altLang="ja-JP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IR</a:t>
            </a:r>
            <a:r>
              <a:rPr lang="ja-JP" altLang="ja-JP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推進機構講演会の</a:t>
            </a:r>
            <a:r>
              <a:rPr lang="ja-JP" altLang="ja-JP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ご案内</a:t>
            </a:r>
            <a:endParaRPr lang="en-US" altLang="ja-JP" sz="4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  <a:p>
            <a:pPr algn="ctr" hangingPunct="0"/>
            <a:endParaRPr lang="ja-JP" altLang="ja-JP" sz="11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  <a:p>
            <a:pPr algn="ctr" hangingPunct="0">
              <a:lnSpc>
                <a:spcPts val="2400"/>
              </a:lnSpc>
            </a:pPr>
            <a:r>
              <a:rPr lang="ja-JP" altLang="ja-JP" sz="3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「</a:t>
            </a:r>
            <a:r>
              <a:rPr lang="ja-JP" altLang="ja-JP" sz="2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～</a:t>
            </a:r>
            <a:r>
              <a:rPr lang="ja-JP" altLang="en-US" sz="2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水棲生物</a:t>
            </a:r>
            <a:r>
              <a:rPr lang="ja-JP" altLang="ja-JP" sz="2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に</a:t>
            </a:r>
            <a:r>
              <a:rPr lang="ja-JP" altLang="ja-JP" sz="2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備わる免疫</a:t>
            </a:r>
            <a:r>
              <a:rPr lang="ja-JP" altLang="ja-JP" sz="2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応答</a:t>
            </a:r>
            <a:r>
              <a:rPr lang="ja-JP" altLang="en-US" sz="2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を知る</a:t>
            </a:r>
            <a:r>
              <a:rPr lang="ja-JP" altLang="ja-JP" sz="2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～</a:t>
            </a:r>
            <a:r>
              <a:rPr lang="ja-JP" altLang="ja-JP" sz="3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」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980728" y="1430944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zh-TW" altLang="ja-JP" sz="2000" b="1" dirty="0"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日時：</a:t>
            </a:r>
            <a:r>
              <a:rPr lang="en-US" altLang="ja-JP" sz="2000" b="1" dirty="0"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2012</a:t>
            </a:r>
            <a:r>
              <a:rPr lang="zh-TW" altLang="ja-JP" sz="2000" b="1" dirty="0"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年 </a:t>
            </a:r>
            <a:r>
              <a:rPr lang="en-US" altLang="ja-JP" sz="2000" b="1" dirty="0" smtClean="0"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12</a:t>
            </a:r>
            <a:r>
              <a:rPr lang="zh-TW" altLang="ja-JP" sz="2000" b="1" dirty="0" smtClean="0"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月</a:t>
            </a:r>
            <a:r>
              <a:rPr lang="en-US" altLang="zh-TW" sz="2000" b="1" dirty="0" smtClean="0"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19</a:t>
            </a:r>
            <a:r>
              <a:rPr lang="zh-TW" altLang="ja-JP" sz="2000" b="1" dirty="0" smtClean="0"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日</a:t>
            </a:r>
            <a:r>
              <a:rPr lang="en-US" altLang="zh-TW" sz="2000" b="1" dirty="0" smtClean="0"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(</a:t>
            </a:r>
            <a:r>
              <a:rPr lang="ja-JP" altLang="en-US" sz="2000" b="1" dirty="0" smtClean="0"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水</a:t>
            </a:r>
            <a:r>
              <a:rPr lang="en-US" altLang="ja-JP" sz="2000" b="1" dirty="0" smtClean="0"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)  </a:t>
            </a:r>
            <a:r>
              <a:rPr lang="en-US" altLang="zh-TW" sz="2000" b="1" dirty="0" smtClean="0"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14</a:t>
            </a:r>
            <a:r>
              <a:rPr lang="en-US" altLang="ja-JP" sz="2000" b="1" dirty="0" smtClean="0"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:30</a:t>
            </a:r>
            <a:r>
              <a:rPr lang="zh-TW" altLang="ja-JP" sz="2000" b="1" dirty="0" smtClean="0"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～</a:t>
            </a:r>
            <a:r>
              <a:rPr lang="en-US" altLang="zh-TW" sz="2000" b="1" dirty="0" smtClean="0"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17</a:t>
            </a:r>
            <a:r>
              <a:rPr lang="en-US" altLang="ja-JP" sz="2000" b="1" dirty="0" smtClean="0"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:20</a:t>
            </a:r>
            <a:endParaRPr lang="ja-JP" altLang="ja-JP" sz="2000" dirty="0"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  <a:p>
            <a:r>
              <a:rPr lang="zh-TW" altLang="ja-JP" sz="2000" b="1" dirty="0"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場所：</a:t>
            </a:r>
            <a:r>
              <a:rPr lang="ja-JP" altLang="ja-JP" sz="2000" b="1" dirty="0"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宮崎</a:t>
            </a:r>
            <a:r>
              <a:rPr lang="zh-TW" altLang="ja-JP" sz="2000" b="1" dirty="0"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大学農学部</a:t>
            </a:r>
            <a:r>
              <a:rPr lang="ja-JP" altLang="ja-JP" sz="2000" b="1" dirty="0" smtClean="0"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講義棟</a:t>
            </a:r>
            <a:r>
              <a:rPr lang="en-US" altLang="ja-JP" sz="2000" b="1" dirty="0" smtClean="0"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102</a:t>
            </a:r>
            <a:r>
              <a:rPr lang="ja-JP" altLang="ja-JP" sz="2000" b="1" dirty="0" smtClean="0"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教室</a:t>
            </a:r>
            <a:endParaRPr lang="ja-JP" altLang="en-US" sz="2000" dirty="0"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40968" y="8205499"/>
            <a:ext cx="38164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ja-JP" altLang="ja-JP" sz="1600" b="1" dirty="0">
                <a:latin typeface="Times New Roman" pitchFamily="18" charset="0"/>
                <a:cs typeface="Times New Roman" pitchFamily="18" charset="0"/>
              </a:rPr>
              <a:t>主催：</a:t>
            </a:r>
            <a:r>
              <a:rPr lang="en-US" altLang="ja-JP" sz="1600" b="1" dirty="0">
                <a:latin typeface="Times New Roman" pitchFamily="18" charset="0"/>
                <a:cs typeface="Times New Roman" pitchFamily="18" charset="0"/>
              </a:rPr>
              <a:t>IR</a:t>
            </a:r>
            <a:r>
              <a:rPr lang="ja-JP" altLang="ja-JP" sz="1600" b="1" dirty="0">
                <a:latin typeface="Times New Roman" pitchFamily="18" charset="0"/>
                <a:cs typeface="Times New Roman" pitchFamily="18" charset="0"/>
              </a:rPr>
              <a:t>推進機構</a:t>
            </a:r>
          </a:p>
          <a:p>
            <a:pPr hangingPunct="0"/>
            <a:r>
              <a:rPr lang="ja-JP" altLang="ja-JP" sz="1600" b="1" dirty="0">
                <a:latin typeface="Times New Roman" pitchFamily="18" charset="0"/>
                <a:cs typeface="Times New Roman" pitchFamily="18" charset="0"/>
              </a:rPr>
              <a:t>問合せ先：</a:t>
            </a:r>
            <a:r>
              <a:rPr lang="en-US" altLang="ja-JP" sz="1600" b="1" dirty="0">
                <a:latin typeface="Times New Roman" pitchFamily="18" charset="0"/>
                <a:cs typeface="Times New Roman" pitchFamily="18" charset="0"/>
              </a:rPr>
              <a:t>IRO</a:t>
            </a:r>
            <a:r>
              <a:rPr lang="ja-JP" altLang="ja-JP" sz="1600" b="1" dirty="0">
                <a:latin typeface="Times New Roman" pitchFamily="18" charset="0"/>
                <a:cs typeface="Times New Roman" pitchFamily="18" charset="0"/>
              </a:rPr>
              <a:t>特任助教　河野智哉　</a:t>
            </a:r>
            <a:r>
              <a:rPr lang="en-US" altLang="ja-JP" sz="1600" b="1" dirty="0">
                <a:latin typeface="Times New Roman" pitchFamily="18" charset="0"/>
                <a:cs typeface="Times New Roman" pitchFamily="18" charset="0"/>
              </a:rPr>
              <a:t>tkono@cc.miyazaki-u.ac.jp </a:t>
            </a:r>
            <a:r>
              <a:rPr lang="ja-JP" altLang="ja-JP" sz="1600" b="1" dirty="0">
                <a:latin typeface="Times New Roman" pitchFamily="18" charset="0"/>
                <a:cs typeface="Times New Roman" pitchFamily="18" charset="0"/>
              </a:rPr>
              <a:t>　内線</a:t>
            </a:r>
            <a:r>
              <a:rPr lang="en-US" altLang="ja-JP" sz="1600" b="1" dirty="0">
                <a:latin typeface="Times New Roman" pitchFamily="18" charset="0"/>
                <a:cs typeface="Times New Roman" pitchFamily="18" charset="0"/>
              </a:rPr>
              <a:t>7866</a:t>
            </a:r>
            <a:endParaRPr lang="ja-JP" altLang="ja-JP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76672" y="2178320"/>
            <a:ext cx="58326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ja-JP" altLang="en-US" sz="2000" b="1" dirty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lang="ja-JP" altLang="en-US" sz="20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  </a:t>
            </a:r>
            <a:r>
              <a:rPr lang="en-US" altLang="ja-JP" sz="20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14:30-15:10</a:t>
            </a:r>
          </a:p>
          <a:p>
            <a:pPr hangingPunct="0"/>
            <a:r>
              <a:rPr lang="ja-JP" altLang="en-US" sz="24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「魚</a:t>
            </a:r>
            <a:r>
              <a:rPr lang="ja-JP" altLang="en-US" sz="2400" b="1" dirty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のからだを守る</a:t>
            </a:r>
            <a:r>
              <a:rPr lang="ja-JP" altLang="en-US" sz="24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しくみ」</a:t>
            </a:r>
            <a:endParaRPr lang="en-US" altLang="ja-JP" sz="2400" b="1" dirty="0" smtClean="0">
              <a:solidFill>
                <a:schemeClr val="bg1"/>
              </a:solidFill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  <a:p>
            <a:pPr hangingPunct="0"/>
            <a:r>
              <a:rPr lang="ja-JP" altLang="en-US" sz="24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　　　　　末武弘章　先生</a:t>
            </a:r>
            <a:endParaRPr lang="en-US" altLang="ja-JP" sz="2400" b="1" dirty="0" smtClean="0">
              <a:solidFill>
                <a:schemeClr val="bg1"/>
              </a:solidFill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  <a:p>
            <a:pPr algn="r" hangingPunct="0"/>
            <a:r>
              <a:rPr lang="zh-CN" altLang="en-US" sz="16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福井県立大学海洋生物資源学部</a:t>
            </a:r>
            <a:r>
              <a:rPr lang="ja-JP" altLang="en-US" sz="16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　准教授</a:t>
            </a:r>
            <a:endParaRPr lang="ja-JP" altLang="en-US" sz="1600" b="1" dirty="0">
              <a:solidFill>
                <a:schemeClr val="bg1"/>
              </a:solidFill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76672" y="4990401"/>
            <a:ext cx="58326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ja-JP" altLang="en-US" sz="20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   </a:t>
            </a:r>
            <a:r>
              <a:rPr lang="en-US" altLang="ja-JP" sz="20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16:00-16:40</a:t>
            </a:r>
          </a:p>
          <a:p>
            <a:pPr hangingPunct="0"/>
            <a:r>
              <a:rPr lang="ja-JP" altLang="en-US" sz="24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「二枚貝の</a:t>
            </a:r>
            <a:r>
              <a:rPr lang="ja-JP" altLang="en-US" sz="2400" b="1" dirty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生体</a:t>
            </a:r>
            <a:r>
              <a:rPr lang="ja-JP" altLang="en-US" sz="24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防御と免疫応答」</a:t>
            </a:r>
            <a:endParaRPr lang="en-US" altLang="ja-JP" sz="2400" b="1" dirty="0">
              <a:solidFill>
                <a:schemeClr val="bg1"/>
              </a:solidFill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  <a:p>
            <a:pPr hangingPunct="0"/>
            <a:r>
              <a:rPr lang="ja-JP" altLang="en-US" sz="24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　　　　　伊藤直樹　先生</a:t>
            </a:r>
            <a:endParaRPr lang="en-US" altLang="ja-JP" sz="2400" b="1" dirty="0" smtClean="0">
              <a:solidFill>
                <a:schemeClr val="bg1"/>
              </a:solidFill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  <a:p>
            <a:pPr algn="r" hangingPunct="0"/>
            <a:r>
              <a:rPr lang="ja-JP" altLang="en-US" sz="16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東北大学農学部生物生産科学科　助教</a:t>
            </a:r>
            <a:endParaRPr lang="ja-JP" altLang="en-US" sz="1600" b="1" dirty="0">
              <a:solidFill>
                <a:schemeClr val="bg1"/>
              </a:solidFill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76672" y="3563888"/>
            <a:ext cx="58326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ja-JP" altLang="en-US" sz="20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   </a:t>
            </a:r>
            <a:r>
              <a:rPr lang="en-US" altLang="ja-JP" sz="20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15:10-15:50</a:t>
            </a:r>
          </a:p>
          <a:p>
            <a:pPr hangingPunct="0"/>
            <a:r>
              <a:rPr lang="ja-JP" altLang="en-US" sz="24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「水産用</a:t>
            </a:r>
            <a:r>
              <a:rPr lang="ja-JP" altLang="en-US" sz="2400" b="1" dirty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ワクチンの現状と</a:t>
            </a:r>
            <a:r>
              <a:rPr lang="ja-JP" altLang="en-US" sz="24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これから」</a:t>
            </a:r>
            <a:r>
              <a:rPr lang="ja-JP" altLang="en-US" sz="2400" b="1" dirty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24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　　　　　　　　　　　　</a:t>
            </a:r>
            <a:endParaRPr lang="en-US" altLang="ja-JP" sz="2400" b="1" dirty="0" smtClean="0">
              <a:solidFill>
                <a:schemeClr val="bg1"/>
              </a:solidFill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  <a:p>
            <a:pPr hangingPunct="0"/>
            <a:r>
              <a:rPr lang="ja-JP" altLang="en-US" sz="2400" b="1" dirty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24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　　　　高野倫一　先生</a:t>
            </a:r>
            <a:endParaRPr lang="en-US" altLang="ja-JP" sz="2400" b="1" dirty="0" smtClean="0">
              <a:solidFill>
                <a:schemeClr val="bg1"/>
              </a:solidFill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  <a:p>
            <a:pPr algn="r" hangingPunct="0"/>
            <a:r>
              <a:rPr lang="ja-JP" altLang="en-US" sz="16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水産総合研究センター増養殖研究所　研究員</a:t>
            </a:r>
            <a:endParaRPr lang="ja-JP" altLang="en-US" sz="1600" b="1" dirty="0">
              <a:solidFill>
                <a:schemeClr val="bg1"/>
              </a:solidFill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76672" y="6385848"/>
            <a:ext cx="58326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ja-JP" altLang="en-US" sz="20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   </a:t>
            </a:r>
            <a:r>
              <a:rPr lang="en-US" altLang="ja-JP" sz="20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16:40-17:20</a:t>
            </a:r>
          </a:p>
          <a:p>
            <a:pPr hangingPunct="0"/>
            <a:r>
              <a:rPr lang="ja-JP" altLang="en-US" sz="24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「エビ類</a:t>
            </a:r>
            <a:r>
              <a:rPr lang="ja-JP" altLang="en-US" sz="2400" b="1" dirty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の生体防御機構に</a:t>
            </a:r>
            <a:r>
              <a:rPr lang="ja-JP" altLang="en-US" sz="24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ついて」</a:t>
            </a:r>
            <a:endParaRPr lang="en-US" altLang="ja-JP" sz="2400" b="1" dirty="0" smtClean="0">
              <a:solidFill>
                <a:schemeClr val="bg1"/>
              </a:solidFill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  <a:p>
            <a:pPr hangingPunct="0"/>
            <a:r>
              <a:rPr lang="ja-JP" altLang="en-US" sz="24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　　　　　米加田　徹　先生</a:t>
            </a:r>
            <a:endParaRPr lang="en-US" altLang="ja-JP" sz="2400" b="1" dirty="0" smtClean="0">
              <a:solidFill>
                <a:schemeClr val="bg1"/>
              </a:solidFill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  <a:p>
            <a:pPr algn="r" hangingPunct="0"/>
            <a:r>
              <a:rPr lang="ja-JP" altLang="en-US" sz="1600" b="1" dirty="0" smtClean="0">
                <a:solidFill>
                  <a:schemeClr val="bg1"/>
                </a:solidFill>
                <a:latin typeface="Times New Roman" pitchFamily="18" charset="0"/>
                <a:ea typeface="ＭＳ ゴシック" pitchFamily="49" charset="-128"/>
                <a:cs typeface="Times New Roman" pitchFamily="18" charset="0"/>
              </a:rPr>
              <a:t>水産総合研究センター増養殖研究所　研究員</a:t>
            </a:r>
            <a:endParaRPr lang="ja-JP" altLang="en-US" sz="1600" b="1" dirty="0">
              <a:solidFill>
                <a:schemeClr val="bg1"/>
              </a:solidFill>
              <a:latin typeface="Times New Roman" pitchFamily="18" charset="0"/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67087" y="7884368"/>
            <a:ext cx="67623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ja-JP" altLang="en-US" sz="1400" b="1" dirty="0" smtClean="0">
                <a:latin typeface="Times New Roman" pitchFamily="18" charset="0"/>
                <a:cs typeface="Times New Roman" pitchFamily="18" charset="0"/>
              </a:rPr>
              <a:t>どなたでもご参加いただけます。多数のご来場をお待ちしております。</a:t>
            </a:r>
            <a:endParaRPr lang="ja-JP" altLang="ja-JP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C:\Users\TOMOYA\Desktop\名称未設定 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891" y="5819957"/>
            <a:ext cx="371527" cy="55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TOMOYA\Desktop\名称未設定 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23" y="3114813"/>
            <a:ext cx="804245" cy="305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TOMOYA\Desktop\名称未設定 1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103" y="4410859"/>
            <a:ext cx="458665" cy="480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TOMOYA\Desktop\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32" y="4410859"/>
            <a:ext cx="465696" cy="4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TOMOYA\Desktop\名称未設定 12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699" y="7135081"/>
            <a:ext cx="585102" cy="543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816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リップストリーム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スリップストリーム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スリップストリーム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116</TotalTime>
  <Words>106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スリップストリーム</vt:lpstr>
      <vt:lpstr>PowerPoint プレゼンテーション</vt:lpstr>
    </vt:vector>
  </TitlesOfParts>
  <Company>宮崎大学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TOMOYA</dc:creator>
  <cp:lastModifiedBy>TOMOYA</cp:lastModifiedBy>
  <cp:revision>28</cp:revision>
  <cp:lastPrinted>2012-10-17T01:06:28Z</cp:lastPrinted>
  <dcterms:created xsi:type="dcterms:W3CDTF">2012-09-27T05:36:40Z</dcterms:created>
  <dcterms:modified xsi:type="dcterms:W3CDTF">2012-10-23T07:04:36Z</dcterms:modified>
</cp:coreProperties>
</file>